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95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1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9808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210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14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266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97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76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12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5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45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4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83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97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724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83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4735-E7D8-4331-8047-00BCE521F657}" type="datetimeFigureOut">
              <a:rPr lang="nl-NL" smtClean="0"/>
              <a:t>12-8-2021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F3602B-58D4-4F9C-B497-1F54B34FF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9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schooltv.nl/video/enzymen-eiwitten-voor-de-goede-orde/#q=enzy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7TMLp-41z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nl/url?sa=i&amp;rct=j&amp;q=&amp;esrc=s&amp;source=images&amp;cd=&amp;cad=rja&amp;uact=8&amp;ved=2ahUKEwjRxqKerbHkAhVFEVAKHezUCDgQjRx6BAgBEAQ&amp;url=https%3A%2F%2Fwww.darmgezondheid.nl%2Fdarmgezondheid%2Fspijsvertering%2Fmaag%2F&amp;psig=AOvVaw1YMOFiz0JjRdDZ2EObkBIq&amp;ust=156748671025156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7617D-7EA2-426F-8E2C-18D8541150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Het </a:t>
            </a:r>
            <a:r>
              <a:rPr lang="nl-NL" dirty="0" err="1"/>
              <a:t>ziekenhuisproject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ACBBD59-5217-4CF0-948F-C46607476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Het spijsverteringsstelsel</a:t>
            </a:r>
          </a:p>
        </p:txBody>
      </p:sp>
    </p:spTree>
    <p:extLst>
      <p:ext uri="{BB962C8B-B14F-4D97-AF65-F5344CB8AC3E}">
        <p14:creationId xmlns:p14="http://schemas.microsoft.com/office/powerpoint/2010/main" val="2090305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65B7EE-9CE5-4BAD-BDF9-E2CFE8312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12-vingerige darm, galblaas en alvleesklier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18B574-3A08-4737-844A-54468E935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Vanuit de maag komt het voedsel in de 12-vingerige darm</a:t>
            </a:r>
          </a:p>
          <a:p>
            <a:r>
              <a:rPr lang="nl-NL" dirty="0"/>
              <a:t>Hier monden de alvleesklier en galblaas in uit</a:t>
            </a:r>
          </a:p>
          <a:p>
            <a:r>
              <a:rPr lang="nl-NL" dirty="0"/>
              <a:t>De alvleesklier maakt alvleessap</a:t>
            </a:r>
          </a:p>
          <a:p>
            <a:pPr lvl="1"/>
            <a:r>
              <a:rPr lang="nl-NL" dirty="0"/>
              <a:t>Alvleessap bevat enzymen die eiwitten en koolhydraten verteren</a:t>
            </a:r>
          </a:p>
          <a:p>
            <a:r>
              <a:rPr lang="nl-NL" dirty="0"/>
              <a:t>De galblaas maakt gal</a:t>
            </a:r>
          </a:p>
          <a:p>
            <a:pPr lvl="1"/>
            <a:r>
              <a:rPr lang="nl-NL" dirty="0"/>
              <a:t>Gal emulgeert vetten </a:t>
            </a:r>
          </a:p>
        </p:txBody>
      </p:sp>
      <p:pic>
        <p:nvPicPr>
          <p:cNvPr id="5" name="Afbeelding 4" descr="Afbeelding met illustratie&#10;&#10;Automatisch gegenereerde beschrijving">
            <a:extLst>
              <a:ext uri="{FF2B5EF4-FFF2-40B4-BE49-F238E27FC236}">
                <a16:creationId xmlns:a16="http://schemas.microsoft.com/office/drawing/2014/main" id="{E9B190F7-FB18-4F06-8DC8-31211358C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057" y="3708400"/>
            <a:ext cx="4464049" cy="298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11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8878A0-B311-45ED-87E8-F6267562E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Dunne darm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29649D-8A16-4840-9A4F-1784DF923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Voedsel beweegt door de peristaltische bewegingen door de dunne darm</a:t>
            </a:r>
          </a:p>
          <a:p>
            <a:r>
              <a:rPr lang="nl-NL" dirty="0"/>
              <a:t>De peristaltische bewegingen zorgen voor een goede vermenging van darmsap met de voedselbrij</a:t>
            </a:r>
          </a:p>
          <a:p>
            <a:r>
              <a:rPr lang="nl-NL" dirty="0"/>
              <a:t>Maakt darmsap die eiwitten en koolhydraten verteerd </a:t>
            </a:r>
          </a:p>
          <a:p>
            <a:r>
              <a:rPr lang="nl-NL" dirty="0"/>
              <a:t>Als de vetten, eiwitten en koolhydraten klein genoeg zijn worden zij door de darmwand heen opgenomen in bloed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2C94A9E6-22CF-4B5A-AF33-367471989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480" y="2916625"/>
            <a:ext cx="2941320" cy="387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15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D0171-5055-429B-896B-03BC070C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Dikke darm, endeldarm en anus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18A08F-DAF2-4836-82DA-92BE5BB1A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dikke darm verplaatst de voedselbrij door peristaltische bewegingen </a:t>
            </a:r>
          </a:p>
          <a:p>
            <a:r>
              <a:rPr lang="nl-NL" dirty="0"/>
              <a:t>Water, mineralen en vitaminen gaan door de darmwand heen het bloed in</a:t>
            </a:r>
          </a:p>
          <a:p>
            <a:r>
              <a:rPr lang="nl-NL" dirty="0"/>
              <a:t>De ingedikte voedselbrij (poep) gaat vanuit de dikke darm naar de endeldarm waar het tijdelijk wordt opgeslagen </a:t>
            </a:r>
          </a:p>
          <a:p>
            <a:r>
              <a:rPr lang="nl-NL" dirty="0"/>
              <a:t>Wanneer de endeldarm vol is moet je naar de wc en ontspant de sluitspier (anus)</a:t>
            </a:r>
          </a:p>
        </p:txBody>
      </p:sp>
      <p:pic>
        <p:nvPicPr>
          <p:cNvPr id="5" name="Afbeelding 4" descr="Afbeelding met tekst, dier&#10;&#10;Automatisch gegenereerde beschrijving">
            <a:extLst>
              <a:ext uri="{FF2B5EF4-FFF2-40B4-BE49-F238E27FC236}">
                <a16:creationId xmlns:a16="http://schemas.microsoft.com/office/drawing/2014/main" id="{70A0C6B9-F64B-4676-AA0E-F39F4D924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6" y="3983993"/>
            <a:ext cx="3195324" cy="287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2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40D12-A719-4CBF-911E-5B8E3FEA0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Enzymen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0C57E5-78B0-4829-97D0-510C9EEFB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Zijn stoffen in je lichaam die een reactie versnellen zonder daar zelf bij kapot te gaan</a:t>
            </a:r>
          </a:p>
          <a:p>
            <a:r>
              <a:rPr lang="nl-NL" dirty="0"/>
              <a:t>Enzymen in het spijsverteringsstelsel zorgen ervoor dat voedingsstoffen sneller uit elkaar vallen tot kleine stukjes</a:t>
            </a:r>
          </a:p>
          <a:p>
            <a:r>
              <a:rPr lang="nl-NL" dirty="0">
                <a:hlinkClick r:id="rId2"/>
              </a:rPr>
              <a:t>https://schooltv.nl/video/enzymen-eiwitten-voor-de-goede-orde/#q=enzym</a:t>
            </a:r>
            <a:r>
              <a:rPr lang="nl-NL" dirty="0"/>
              <a:t> </a:t>
            </a:r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AC49F920-ECD1-4015-B623-F03356BCC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24" y="3969384"/>
            <a:ext cx="4166235" cy="272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94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850A1-2B92-46AD-BDD4-BE190C56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4808AC-EF5F-4102-BCCC-9192DDA7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3681"/>
            <a:ext cx="8596668" cy="4744719"/>
          </a:xfrm>
        </p:spPr>
        <p:txBody>
          <a:bodyPr>
            <a:normAutofit/>
          </a:bodyPr>
          <a:lstStyle/>
          <a:p>
            <a:r>
              <a:rPr lang="nl-NL" dirty="0"/>
              <a:t>Begrippenlijst, vragen en casus</a:t>
            </a:r>
          </a:p>
          <a:p>
            <a:r>
              <a:rPr lang="nl-NL" dirty="0"/>
              <a:t>Microscopie bloedcellen</a:t>
            </a:r>
          </a:p>
          <a:p>
            <a:r>
              <a:rPr lang="nl-NL" dirty="0"/>
              <a:t>Triviantspel maken </a:t>
            </a:r>
          </a:p>
          <a:p>
            <a:pPr lvl="1"/>
            <a:r>
              <a:rPr lang="nl-NL" dirty="0"/>
              <a:t>Bouw en functie organen spijsverteringsstelsel</a:t>
            </a:r>
          </a:p>
          <a:p>
            <a:pPr lvl="1"/>
            <a:r>
              <a:rPr lang="nl-NL" dirty="0"/>
              <a:t>Voedingsstoffen</a:t>
            </a:r>
          </a:p>
          <a:p>
            <a:pPr lvl="1"/>
            <a:r>
              <a:rPr lang="nl-NL" dirty="0"/>
              <a:t>Verteringssappen en enzymen</a:t>
            </a:r>
          </a:p>
          <a:p>
            <a:pPr lvl="1"/>
            <a:r>
              <a:rPr lang="nl-NL" dirty="0"/>
              <a:t>Bouw en functie organen ademhalingsstelsel</a:t>
            </a:r>
          </a:p>
          <a:p>
            <a:pPr lvl="1"/>
            <a:r>
              <a:rPr lang="nl-NL" dirty="0"/>
              <a:t>Soorten ademhaling en gaswisseling</a:t>
            </a:r>
          </a:p>
          <a:p>
            <a:pPr lvl="1"/>
            <a:r>
              <a:rPr lang="nl-NL" dirty="0"/>
              <a:t>Bloedsomloop</a:t>
            </a:r>
          </a:p>
          <a:p>
            <a:pPr lvl="1"/>
            <a:r>
              <a:rPr lang="nl-NL" dirty="0"/>
              <a:t>Hart bouw en werking</a:t>
            </a:r>
          </a:p>
          <a:p>
            <a:pPr lvl="1"/>
            <a:r>
              <a:rPr lang="nl-NL" dirty="0"/>
              <a:t>Onderdelen bloed en bloedgroepen met bloedgroepbepaling en bloedtransfusie</a:t>
            </a:r>
          </a:p>
          <a:p>
            <a:pPr lvl="1"/>
            <a:r>
              <a:rPr lang="nl-NL" dirty="0"/>
              <a:t>Antistoffen en antigenen </a:t>
            </a:r>
          </a:p>
        </p:txBody>
      </p:sp>
    </p:spTree>
    <p:extLst>
      <p:ext uri="{BB962C8B-B14F-4D97-AF65-F5344CB8AC3E}">
        <p14:creationId xmlns:p14="http://schemas.microsoft.com/office/powerpoint/2010/main" val="343104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2FB2A-329C-4D80-916C-AE89B28CB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Cijfers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8D5C95-FE5B-4B50-86AE-5321EB37F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nl-NL" dirty="0"/>
              <a:t>Toets op niveau (T, H, V) telt 4 keer mee</a:t>
            </a:r>
          </a:p>
          <a:p>
            <a:r>
              <a:rPr lang="nl-NL" dirty="0"/>
              <a:t>PO microscopie voldoende afronden</a:t>
            </a:r>
          </a:p>
          <a:p>
            <a:r>
              <a:rPr lang="nl-NL" dirty="0"/>
              <a:t>Praktische opdracht: triviantspel maken </a:t>
            </a:r>
          </a:p>
        </p:txBody>
      </p:sp>
    </p:spTree>
    <p:extLst>
      <p:ext uri="{BB962C8B-B14F-4D97-AF65-F5344CB8AC3E}">
        <p14:creationId xmlns:p14="http://schemas.microsoft.com/office/powerpoint/2010/main" val="2733589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407F3-B9D9-4358-9A12-47492982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Weektaak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AF1B35-14E4-4F2F-93EF-61BC589E8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Maken begrippenlijst het spijsverteringsstelsel</a:t>
            </a:r>
          </a:p>
          <a:p>
            <a:r>
              <a:rPr lang="nl-NL" dirty="0"/>
              <a:t>Maken vragen op niveau (THV) het </a:t>
            </a:r>
            <a:r>
              <a:rPr lang="nl-NL" dirty="0" err="1"/>
              <a:t>spijsverterinsstelsel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100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359C5-6CB1-4BBA-98DF-0AAF56E42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vandaag doen?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240DDE-BC01-415B-BF13-C94FF8161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Bespreken verschil onderbouw en bovenbouw</a:t>
            </a:r>
          </a:p>
          <a:p>
            <a:r>
              <a:rPr lang="nl-NL" dirty="0"/>
              <a:t>Uitleg module </a:t>
            </a:r>
          </a:p>
          <a:p>
            <a:r>
              <a:rPr lang="nl-NL" dirty="0"/>
              <a:t>Uitleg spijsverteringsstelsel </a:t>
            </a:r>
          </a:p>
        </p:txBody>
      </p:sp>
    </p:spTree>
    <p:extLst>
      <p:ext uri="{BB962C8B-B14F-4D97-AF65-F5344CB8AC3E}">
        <p14:creationId xmlns:p14="http://schemas.microsoft.com/office/powerpoint/2010/main" val="127841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24461-E92B-40CF-9722-8DDFE167F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het spijsverteringsstelsel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5F98BD-0A77-4A0A-8E31-D1440EBA9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Je kent de organen van het spijsverteringsstelsel en je weet welke functie ieder orgaan heeft</a:t>
            </a:r>
          </a:p>
          <a:p>
            <a:pPr lvl="0"/>
            <a:r>
              <a:rPr lang="nl-NL" dirty="0"/>
              <a:t>Je kan beschrijven op welke manier de organen samenwerken om voedsel te verteren en voedingsstoffen op te nemen in het bloed</a:t>
            </a:r>
          </a:p>
          <a:p>
            <a:pPr lvl="0"/>
            <a:r>
              <a:rPr lang="nl-NL" dirty="0"/>
              <a:t>Je kent de 6 verschillende soorten voedingsstoffen en je weet welke functie de voedingsstoffen voor ons lichaam hebben</a:t>
            </a:r>
          </a:p>
          <a:p>
            <a:pPr lvl="0"/>
            <a:r>
              <a:rPr lang="nl-NL" dirty="0"/>
              <a:t>Je weet wat enzymen zijn en hoe enzymen helpen bij het verteren van het voedsel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67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19837F-4BDF-4E1D-9D28-F793A57C6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stelsels van het menselijk lichaam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708B6-8DBB-4763-B742-0E6CB2955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nog?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45D4DA3-81CE-43EA-815A-8E1174100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557" y="2160589"/>
            <a:ext cx="345033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7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40080-4BC2-4B49-BDF9-AE6F9589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stelsels van deze module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0CEAC0-3E2F-4966-9AAD-D296CC972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spijsverteringsstelsel</a:t>
            </a:r>
          </a:p>
          <a:p>
            <a:r>
              <a:rPr lang="nl-NL" dirty="0"/>
              <a:t>Het ademhalingsstelsel</a:t>
            </a:r>
          </a:p>
          <a:p>
            <a:r>
              <a:rPr lang="nl-NL" dirty="0"/>
              <a:t>Hart- en bloedvatenstelsel</a:t>
            </a:r>
          </a:p>
          <a:p>
            <a:r>
              <a:rPr lang="nl-NL" dirty="0"/>
              <a:t>Afweer </a:t>
            </a:r>
          </a:p>
        </p:txBody>
      </p:sp>
    </p:spTree>
    <p:extLst>
      <p:ext uri="{BB962C8B-B14F-4D97-AF65-F5344CB8AC3E}">
        <p14:creationId xmlns:p14="http://schemas.microsoft.com/office/powerpoint/2010/main" val="249375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7D66CE-129D-4F55-B1BF-FBB3EE97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spijsverteringsstelsel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0183F9-D0D3-4EB5-BD40-A2B73F84C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Taak: Het verteren van voedsel en het opnemen van de 6 voedingsstoffen</a:t>
            </a:r>
          </a:p>
          <a:p>
            <a:r>
              <a:rPr lang="nl-NL" dirty="0"/>
              <a:t>Koolhydraten, eiwitten, vetten moeten worden verteert</a:t>
            </a:r>
          </a:p>
          <a:p>
            <a:r>
              <a:rPr lang="nl-NL" dirty="0"/>
              <a:t>Water, vitaminen en mineralen zijn klein genoeg</a:t>
            </a:r>
          </a:p>
          <a:p>
            <a:r>
              <a:rPr lang="nl-NL" dirty="0"/>
              <a:t>Op de volgende dia’s de weg die het voedsel aflegt door ons lichaam  </a:t>
            </a:r>
          </a:p>
        </p:txBody>
      </p:sp>
      <p:pic>
        <p:nvPicPr>
          <p:cNvPr id="5" name="Afbeelding 4" descr="Afbeelding met tekst, kaart&#10;&#10;Automatisch gegenereerde beschrijving">
            <a:extLst>
              <a:ext uri="{FF2B5EF4-FFF2-40B4-BE49-F238E27FC236}">
                <a16:creationId xmlns:a16="http://schemas.microsoft.com/office/drawing/2014/main" id="{786CD083-B04E-45AB-AA48-D06F4B834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396" y="2638425"/>
            <a:ext cx="2157356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72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466580-EF52-49FF-9ABD-5600C8AA6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Mond en keelholte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2344F5-7569-4047-957A-DD91FDD8C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Mond bevat speekselklieren en tanden </a:t>
            </a:r>
          </a:p>
          <a:p>
            <a:r>
              <a:rPr lang="nl-NL" dirty="0"/>
              <a:t>Tanden vermalen het voedsel </a:t>
            </a:r>
            <a:r>
              <a:rPr lang="nl-NL" dirty="0">
                <a:sym typeface="Wingdings" panose="05000000000000000000" pitchFamily="2" charset="2"/>
              </a:rPr>
              <a:t> oppervlakte vergroting</a:t>
            </a:r>
          </a:p>
          <a:p>
            <a:r>
              <a:rPr lang="nl-NL" dirty="0">
                <a:sym typeface="Wingdings" panose="05000000000000000000" pitchFamily="2" charset="2"/>
              </a:rPr>
              <a:t>Speekselklieren maken speeksel  vochtig maken voedsel, start vertering koolhydraat zetmeel</a:t>
            </a:r>
          </a:p>
          <a:p>
            <a:r>
              <a:rPr lang="nl-NL" dirty="0">
                <a:sym typeface="Wingdings" panose="05000000000000000000" pitchFamily="2" charset="2"/>
              </a:rPr>
              <a:t>Tong duwt het voedsel naar de keel tijdens slikken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Keel bevat huig en strottenklepje</a:t>
            </a:r>
          </a:p>
          <a:p>
            <a:r>
              <a:rPr lang="nl-NL" dirty="0">
                <a:sym typeface="Wingdings" panose="05000000000000000000" pitchFamily="2" charset="2"/>
              </a:rPr>
              <a:t>Huig sluit de neus af tijdens slikken</a:t>
            </a:r>
          </a:p>
          <a:p>
            <a:r>
              <a:rPr lang="nl-NL" dirty="0">
                <a:sym typeface="Wingdings" panose="05000000000000000000" pitchFamily="2" charset="2"/>
              </a:rPr>
              <a:t>Strottenklepje sluit luchtpijp af tijdens het slikken </a:t>
            </a:r>
            <a:endParaRPr lang="nl-NL" dirty="0"/>
          </a:p>
        </p:txBody>
      </p:sp>
      <p:pic>
        <p:nvPicPr>
          <p:cNvPr id="5" name="Afbeelding 4" descr="Afbeelding met tekst, kaart&#10;&#10;Automatisch gegenereerde beschrijving">
            <a:extLst>
              <a:ext uri="{FF2B5EF4-FFF2-40B4-BE49-F238E27FC236}">
                <a16:creationId xmlns:a16="http://schemas.microsoft.com/office/drawing/2014/main" id="{3DB50623-C19C-4455-A373-EF405527C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376" y="3852330"/>
            <a:ext cx="4087585" cy="228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0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05723-A039-4285-9F05-EC67E15BC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Slokdarm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091AC0-D680-43DA-BA6A-7E68C9433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Vervoert het eten van de keelholte naar de maag </a:t>
            </a:r>
          </a:p>
          <a:p>
            <a:r>
              <a:rPr lang="nl-NL" dirty="0"/>
              <a:t>Maakt peristaltische bewegingen </a:t>
            </a:r>
          </a:p>
          <a:p>
            <a:r>
              <a:rPr lang="nl-NL" dirty="0"/>
              <a:t>Kringspieren achter het voedsel trekken samen </a:t>
            </a:r>
            <a:r>
              <a:rPr lang="nl-NL" dirty="0">
                <a:sym typeface="Wingdings" panose="05000000000000000000" pitchFamily="2" charset="2"/>
              </a:rPr>
              <a:t> slokdarm knijpt samen en duwt eten verder richting maag </a:t>
            </a:r>
            <a:endParaRPr lang="nl-NL" dirty="0"/>
          </a:p>
          <a:p>
            <a:r>
              <a:rPr lang="nl-NL" dirty="0"/>
              <a:t>Lengtespieren voor het voedsel trekken samen </a:t>
            </a:r>
            <a:r>
              <a:rPr lang="nl-NL" dirty="0">
                <a:sym typeface="Wingdings" panose="05000000000000000000" pitchFamily="2" charset="2"/>
              </a:rPr>
              <a:t> slokdarm verwijd en wordt langer </a:t>
            </a:r>
            <a:endParaRPr lang="nl-NL" dirty="0"/>
          </a:p>
          <a:p>
            <a:r>
              <a:rPr lang="nl-NL" dirty="0">
                <a:hlinkClick r:id="rId2"/>
              </a:rPr>
              <a:t>https://www.youtube.com/watch?v=-7TMLp-41zg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143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42022-C00E-43D0-B4D6-42242819F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A133E8-821F-42DA-AA38-507175346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Maakt maagsap </a:t>
            </a:r>
            <a:r>
              <a:rPr lang="nl-NL" dirty="0">
                <a:sym typeface="Wingdings" panose="05000000000000000000" pitchFamily="2" charset="2"/>
              </a:rPr>
              <a:t> v</a:t>
            </a:r>
            <a:r>
              <a:rPr lang="nl-NL" dirty="0"/>
              <a:t>ertering eiwit en koolhydraten</a:t>
            </a:r>
          </a:p>
          <a:p>
            <a:r>
              <a:rPr lang="nl-NL" dirty="0"/>
              <a:t>Maakt maagzuur </a:t>
            </a:r>
            <a:r>
              <a:rPr lang="nl-NL" dirty="0">
                <a:sym typeface="Wingdings" panose="05000000000000000000" pitchFamily="2" charset="2"/>
              </a:rPr>
              <a:t> doden bacteriën en andere schadelijke organismen </a:t>
            </a:r>
          </a:p>
          <a:p>
            <a:r>
              <a:rPr lang="nl-NL" dirty="0">
                <a:sym typeface="Wingdings" panose="05000000000000000000" pitchFamily="2" charset="2"/>
              </a:rPr>
              <a:t>Peristaltische bewegingen  een knedende beweging om maagsap en maagzuur goed door het voedsel te mengen </a:t>
            </a:r>
            <a:endParaRPr lang="nl-NL" dirty="0"/>
          </a:p>
          <a:p>
            <a:endParaRPr lang="nl-NL" dirty="0"/>
          </a:p>
        </p:txBody>
      </p:sp>
      <p:pic>
        <p:nvPicPr>
          <p:cNvPr id="1028" name="Picture 4" descr="Afbeeldingsresultaat voor maag">
            <a:hlinkClick r:id="rId2"/>
            <a:extLst>
              <a:ext uri="{FF2B5EF4-FFF2-40B4-BE49-F238E27FC236}">
                <a16:creationId xmlns:a16="http://schemas.microsoft.com/office/drawing/2014/main" id="{8F12068C-97E6-427F-B036-1C4DE28C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3429000"/>
            <a:ext cx="2762250" cy="267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0708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3727</TotalTime>
  <Words>585</Words>
  <Application>Microsoft Office PowerPoint</Application>
  <PresentationFormat>Breedbeeld</PresentationFormat>
  <Paragraphs>83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Het ziekenhuisproject</vt:lpstr>
      <vt:lpstr>Wat gaan we vandaag doen? </vt:lpstr>
      <vt:lpstr>Leerdoelen het spijsverteringsstelsel </vt:lpstr>
      <vt:lpstr>De stelsels van het menselijk lichaam </vt:lpstr>
      <vt:lpstr>De stelsels van deze module </vt:lpstr>
      <vt:lpstr>Het spijsverteringsstelsel </vt:lpstr>
      <vt:lpstr>Mond en keelholte </vt:lpstr>
      <vt:lpstr>Slokdarm </vt:lpstr>
      <vt:lpstr>Maag </vt:lpstr>
      <vt:lpstr>12-vingerige darm, galblaas en alvleesklier </vt:lpstr>
      <vt:lpstr>Dunne darm </vt:lpstr>
      <vt:lpstr>Dikke darm, endeldarm en anus</vt:lpstr>
      <vt:lpstr>Enzymen </vt:lpstr>
      <vt:lpstr>KWT</vt:lpstr>
      <vt:lpstr>Cijfers </vt:lpstr>
      <vt:lpstr>Weektaak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ziekenhuisproject</dc:title>
  <dc:creator>marloes kemna</dc:creator>
  <cp:lastModifiedBy>marloes kemna</cp:lastModifiedBy>
  <cp:revision>11</cp:revision>
  <dcterms:created xsi:type="dcterms:W3CDTF">2019-09-02T04:44:25Z</dcterms:created>
  <dcterms:modified xsi:type="dcterms:W3CDTF">2021-08-12T12:14:17Z</dcterms:modified>
</cp:coreProperties>
</file>